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3"/>
  </p:notesMasterIdLst>
  <p:sldIdLst>
    <p:sldId id="390" r:id="rId2"/>
    <p:sldId id="544" r:id="rId3"/>
    <p:sldId id="546" r:id="rId4"/>
    <p:sldId id="548" r:id="rId5"/>
    <p:sldId id="274" r:id="rId6"/>
    <p:sldId id="295" r:id="rId7"/>
    <p:sldId id="550" r:id="rId8"/>
    <p:sldId id="566" r:id="rId9"/>
    <p:sldId id="565" r:id="rId10"/>
    <p:sldId id="571" r:id="rId11"/>
    <p:sldId id="575" r:id="rId12"/>
    <p:sldId id="574" r:id="rId13"/>
    <p:sldId id="572" r:id="rId14"/>
    <p:sldId id="576" r:id="rId15"/>
    <p:sldId id="567" r:id="rId16"/>
    <p:sldId id="570" r:id="rId17"/>
    <p:sldId id="569" r:id="rId18"/>
    <p:sldId id="568" r:id="rId19"/>
    <p:sldId id="419" r:id="rId20"/>
    <p:sldId id="423" r:id="rId21"/>
    <p:sldId id="549" r:id="rId22"/>
  </p:sldIdLst>
  <p:sldSz cx="12192000" cy="6858000"/>
  <p:notesSz cx="6858000" cy="9144000"/>
  <p:embeddedFontLst>
    <p:embeddedFont>
      <p:font typeface="Andika" panose="02000000000000000000" pitchFamily="2" charset="0"/>
      <p:regular r:id="rId24"/>
      <p:bold r:id="rId25"/>
      <p:italic r:id="rId26"/>
      <p:boldItalic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E34A91D-F3FA-4ECA-B421-962837A88F66}" v="5" dt="2026-06-04T13:49:43.65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69912" autoAdjust="0"/>
  </p:normalViewPr>
  <p:slideViewPr>
    <p:cSldViewPr snapToGrid="0">
      <p:cViewPr varScale="1">
        <p:scale>
          <a:sx n="70" d="100"/>
          <a:sy n="70" d="100"/>
        </p:scale>
        <p:origin x="1512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4T13:49:43.638" v="2209" actId="14100"/>
      <pc:docMkLst>
        <pc:docMk/>
      </pc:docMkLst>
      <pc:sldChg chg="modSp mod ord modTransition">
        <pc:chgData name="Glen Jones" userId="e846aaca-4b24-4b13-b0d0-f2308e16b284" providerId="ADAL" clId="{ED47ACC3-9597-4D89-A1DC-43CF280EF274}" dt="2026-05-13T14:57:49.876" v="1425" actId="20577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5-13T14:57:49.876" v="1425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modSp mod modTransition">
        <pc:chgData name="Glen Jones" userId="e846aaca-4b24-4b13-b0d0-f2308e16b284" providerId="ADAL" clId="{ED47ACC3-9597-4D89-A1DC-43CF280EF274}" dt="2026-05-14T11:57:37.972" v="1592" actId="20577"/>
        <pc:sldMkLst>
          <pc:docMk/>
          <pc:sldMk cId="559655287" sldId="295"/>
        </pc:sldMkLst>
        <pc:spChg chg="mod">
          <ac:chgData name="Glen Jones" userId="e846aaca-4b24-4b13-b0d0-f2308e16b284" providerId="ADAL" clId="{ED47ACC3-9597-4D89-A1DC-43CF280EF274}" dt="2026-05-14T11:57:21.222" v="1577" actId="20577"/>
          <ac:spMkLst>
            <pc:docMk/>
            <pc:sldMk cId="559655287" sldId="295"/>
            <ac:spMk id="4" creationId="{0FF02DB8-C526-7614-0522-4D56A38D2D66}"/>
          </ac:spMkLst>
        </pc:spChg>
        <pc:spChg chg="mod">
          <ac:chgData name="Glen Jones" userId="e846aaca-4b24-4b13-b0d0-f2308e16b284" providerId="ADAL" clId="{ED47ACC3-9597-4D89-A1DC-43CF280EF274}" dt="2026-05-14T11:57:31.804" v="1585" actId="20577"/>
          <ac:spMkLst>
            <pc:docMk/>
            <pc:sldMk cId="559655287" sldId="295"/>
            <ac:spMk id="5" creationId="{74D89600-640D-7F15-B162-3FFBC8D092E8}"/>
          </ac:spMkLst>
        </pc:spChg>
        <pc:spChg chg="mod">
          <ac:chgData name="Glen Jones" userId="e846aaca-4b24-4b13-b0d0-f2308e16b284" providerId="ADAL" clId="{ED47ACC3-9597-4D89-A1DC-43CF280EF274}" dt="2026-05-14T11:57:26.382" v="1579" actId="6549"/>
          <ac:spMkLst>
            <pc:docMk/>
            <pc:sldMk cId="559655287" sldId="295"/>
            <ac:spMk id="6" creationId="{731938AE-C7D9-634F-66A1-F3735A64F606}"/>
          </ac:spMkLst>
        </pc:spChg>
        <pc:spChg chg="mod">
          <ac:chgData name="Glen Jones" userId="e846aaca-4b24-4b13-b0d0-f2308e16b284" providerId="ADAL" clId="{ED47ACC3-9597-4D89-A1DC-43CF280EF274}" dt="2026-05-14T11:57:37.972" v="1592" actId="20577"/>
          <ac:spMkLst>
            <pc:docMk/>
            <pc:sldMk cId="559655287" sldId="295"/>
            <ac:spMk id="8" creationId="{13F57ECA-BA0E-2D11-DF59-E9A1CDD94D82}"/>
          </ac:spMkLst>
        </pc:spChg>
      </pc:sldChg>
      <pc:sldChg chg="modTransition">
        <pc:chgData name="Glen Jones" userId="e846aaca-4b24-4b13-b0d0-f2308e16b284" providerId="ADAL" clId="{ED47ACC3-9597-4D89-A1DC-43CF280EF274}" dt="2026-05-05T10:53:02.662" v="548"/>
        <pc:sldMkLst>
          <pc:docMk/>
          <pc:sldMk cId="2515382227" sldId="390"/>
        </pc:sldMkLst>
      </pc:sldChg>
      <pc:sldChg chg="modSp add mod ord modTransition">
        <pc:chgData name="Glen Jones" userId="e846aaca-4b24-4b13-b0d0-f2308e16b284" providerId="ADAL" clId="{ED47ACC3-9597-4D89-A1DC-43CF280EF274}" dt="2026-05-14T12:52:57.833" v="2201" actId="108"/>
        <pc:sldMkLst>
          <pc:docMk/>
          <pc:sldMk cId="367735228" sldId="419"/>
        </pc:sldMkLst>
        <pc:spChg chg="mod">
          <ac:chgData name="Glen Jones" userId="e846aaca-4b24-4b13-b0d0-f2308e16b284" providerId="ADAL" clId="{ED47ACC3-9597-4D89-A1DC-43CF280EF274}" dt="2026-05-14T12:52:43.189" v="2197" actId="6549"/>
          <ac:spMkLst>
            <pc:docMk/>
            <pc:sldMk cId="367735228" sldId="419"/>
            <ac:spMk id="2" creationId="{3EDD1887-661E-F2C4-CCDD-3D70D09803FC}"/>
          </ac:spMkLst>
        </pc:spChg>
        <pc:spChg chg="mod">
          <ac:chgData name="Glen Jones" userId="e846aaca-4b24-4b13-b0d0-f2308e16b284" providerId="ADAL" clId="{ED47ACC3-9597-4D89-A1DC-43CF280EF274}" dt="2026-05-14T12:52:57.833" v="2201" actId="108"/>
          <ac:spMkLst>
            <pc:docMk/>
            <pc:sldMk cId="367735228" sldId="419"/>
            <ac:spMk id="3" creationId="{ED02D64D-9532-12CA-87F9-DD8CBBED836E}"/>
          </ac:spMkLst>
        </pc:spChg>
        <pc:spChg chg="mod">
          <ac:chgData name="Glen Jones" userId="e846aaca-4b24-4b13-b0d0-f2308e16b284" providerId="ADAL" clId="{ED47ACC3-9597-4D89-A1DC-43CF280EF274}" dt="2026-05-14T12:52:26.683" v="2192"/>
          <ac:spMkLst>
            <pc:docMk/>
            <pc:sldMk cId="367735228" sldId="419"/>
            <ac:spMk id="5" creationId="{2A425721-9E2A-0CA6-41AA-D7F3A00FA5A0}"/>
          </ac:spMkLst>
        </pc:spChg>
      </pc:sldChg>
      <pc:sldChg chg="modSp add mod">
        <pc:chgData name="Glen Jones" userId="e846aaca-4b24-4b13-b0d0-f2308e16b284" providerId="ADAL" clId="{ED47ACC3-9597-4D89-A1DC-43CF280EF274}" dt="2026-05-14T12:51:55.757" v="2188" actId="20577"/>
        <pc:sldMkLst>
          <pc:docMk/>
          <pc:sldMk cId="1341852695" sldId="423"/>
        </pc:sldMkLst>
        <pc:spChg chg="mod">
          <ac:chgData name="Glen Jones" userId="e846aaca-4b24-4b13-b0d0-f2308e16b284" providerId="ADAL" clId="{ED47ACC3-9597-4D89-A1DC-43CF280EF274}" dt="2026-05-14T12:51:55.757" v="2188" actId="20577"/>
          <ac:spMkLst>
            <pc:docMk/>
            <pc:sldMk cId="1341852695" sldId="423"/>
            <ac:spMk id="2" creationId="{5EFBE846-0FD4-8638-4751-35CC8DC9A269}"/>
          </ac:spMkLst>
        </pc:spChg>
        <pc:spChg chg="mod">
          <ac:chgData name="Glen Jones" userId="e846aaca-4b24-4b13-b0d0-f2308e16b284" providerId="ADAL" clId="{ED47ACC3-9597-4D89-A1DC-43CF280EF274}" dt="2026-05-14T12:51:30.943" v="2180" actId="108"/>
          <ac:spMkLst>
            <pc:docMk/>
            <pc:sldMk cId="1341852695" sldId="423"/>
            <ac:spMk id="3" creationId="{36DA2110-4BE1-39C2-2461-E19A00877757}"/>
          </ac:spMkLst>
        </pc:spChg>
        <pc:spChg chg="mod">
          <ac:chgData name="Glen Jones" userId="e846aaca-4b24-4b13-b0d0-f2308e16b284" providerId="ADAL" clId="{ED47ACC3-9597-4D89-A1DC-43CF280EF274}" dt="2026-05-14T12:51:07.743" v="2172" actId="14100"/>
          <ac:spMkLst>
            <pc:docMk/>
            <pc:sldMk cId="1341852695" sldId="423"/>
            <ac:spMk id="5" creationId="{70568C33-A545-1C92-825B-B79766889D5A}"/>
          </ac:spMkLst>
        </pc:spChg>
      </pc:sldChg>
      <pc:sldChg chg="add">
        <pc:chgData name="Glen Jones" userId="e846aaca-4b24-4b13-b0d0-f2308e16b284" providerId="ADAL" clId="{ED47ACC3-9597-4D89-A1DC-43CF280EF274}" dt="2026-05-06T08:01:33.908" v="1084"/>
        <pc:sldMkLst>
          <pc:docMk/>
          <pc:sldMk cId="3384485664" sldId="544"/>
        </pc:sldMkLst>
      </pc:sldChg>
      <pc:sldChg chg="modSp add mod">
        <pc:chgData name="Glen Jones" userId="e846aaca-4b24-4b13-b0d0-f2308e16b284" providerId="ADAL" clId="{ED47ACC3-9597-4D89-A1DC-43CF280EF274}" dt="2026-05-06T08:02:01.540" v="1098" actId="20577"/>
        <pc:sldMkLst>
          <pc:docMk/>
          <pc:sldMk cId="245842585" sldId="546"/>
        </pc:sldMkLst>
        <pc:spChg chg="mod">
          <ac:chgData name="Glen Jones" userId="e846aaca-4b24-4b13-b0d0-f2308e16b284" providerId="ADAL" clId="{ED47ACC3-9597-4D89-A1DC-43CF280EF274}" dt="2026-05-06T08:02:01.540" v="1098" actId="20577"/>
          <ac:spMkLst>
            <pc:docMk/>
            <pc:sldMk cId="245842585" sldId="546"/>
            <ac:spMk id="22" creationId="{D1ED5C0D-F6C2-6E31-8CC0-916240773B06}"/>
          </ac:spMkLst>
        </pc:spChg>
      </pc:sldChg>
      <pc:sldChg chg="modSp add mod addAnim delAnim modAnim modNotesTx">
        <pc:chgData name="Glen Jones" userId="e846aaca-4b24-4b13-b0d0-f2308e16b284" providerId="ADAL" clId="{ED47ACC3-9597-4D89-A1DC-43CF280EF274}" dt="2026-06-04T13:45:22.635" v="2204"/>
        <pc:sldMkLst>
          <pc:docMk/>
          <pc:sldMk cId="2004214985" sldId="548"/>
        </pc:sldMkLst>
        <pc:spChg chg="mod">
          <ac:chgData name="Glen Jones" userId="e846aaca-4b24-4b13-b0d0-f2308e16b284" providerId="ADAL" clId="{ED47ACC3-9597-4D89-A1DC-43CF280EF274}" dt="2026-05-14T11:55:52.533" v="1442" actId="20577"/>
          <ac:spMkLst>
            <pc:docMk/>
            <pc:sldMk cId="2004214985" sldId="548"/>
            <ac:spMk id="2" creationId="{A5684959-EFC3-276C-C039-ECF7039BF9DC}"/>
          </ac:spMkLst>
        </pc:spChg>
        <pc:spChg chg="mod">
          <ac:chgData name="Glen Jones" userId="e846aaca-4b24-4b13-b0d0-f2308e16b284" providerId="ADAL" clId="{ED47ACC3-9597-4D89-A1DC-43CF280EF274}" dt="2026-05-14T11:55:49.425" v="1438" actId="5793"/>
          <ac:spMkLst>
            <pc:docMk/>
            <pc:sldMk cId="2004214985" sldId="548"/>
            <ac:spMk id="3" creationId="{81FB892C-A443-3FF8-650F-A72D4FFA2737}"/>
          </ac:spMkLst>
        </pc:spChg>
        <pc:spChg chg="mod">
          <ac:chgData name="Glen Jones" userId="e846aaca-4b24-4b13-b0d0-f2308e16b284" providerId="ADAL" clId="{ED47ACC3-9597-4D89-A1DC-43CF280EF274}" dt="2026-05-14T11:55:55.005" v="1447" actId="20577"/>
          <ac:spMkLst>
            <pc:docMk/>
            <pc:sldMk cId="2004214985" sldId="548"/>
            <ac:spMk id="4" creationId="{56A0487B-0C99-D676-8A57-F22B27A31A0A}"/>
          </ac:spMkLst>
        </pc:spChg>
        <pc:spChg chg="mod">
          <ac:chgData name="Glen Jones" userId="e846aaca-4b24-4b13-b0d0-f2308e16b284" providerId="ADAL" clId="{ED47ACC3-9597-4D89-A1DC-43CF280EF274}" dt="2026-05-14T11:55:57.613" v="1450" actId="20577"/>
          <ac:spMkLst>
            <pc:docMk/>
            <pc:sldMk cId="2004214985" sldId="548"/>
            <ac:spMk id="5" creationId="{D2AAB968-A4A0-004B-E7A7-3C26DCF9018A}"/>
          </ac:spMkLst>
        </pc:spChg>
      </pc:sldChg>
      <pc:sldChg chg="modSp add del mod">
        <pc:chgData name="Glen Jones" userId="e846aaca-4b24-4b13-b0d0-f2308e16b284" providerId="ADAL" clId="{ED47ACC3-9597-4D89-A1DC-43CF280EF274}" dt="2026-05-12T16:21:32.777" v="1417" actId="6549"/>
        <pc:sldMkLst>
          <pc:docMk/>
          <pc:sldMk cId="3884127521" sldId="549"/>
        </pc:sldMkLst>
        <pc:spChg chg="mod">
          <ac:chgData name="Glen Jones" userId="e846aaca-4b24-4b13-b0d0-f2308e16b284" providerId="ADAL" clId="{ED47ACC3-9597-4D89-A1DC-43CF280EF274}" dt="2026-05-12T16:12:00.388" v="1342" actId="1076"/>
          <ac:spMkLst>
            <pc:docMk/>
            <pc:sldMk cId="3884127521" sldId="549"/>
            <ac:spMk id="2" creationId="{015BABD6-02FF-EE0C-0646-304A1D2E7C7B}"/>
          </ac:spMkLst>
        </pc:spChg>
        <pc:spChg chg="mod">
          <ac:chgData name="Glen Jones" userId="e846aaca-4b24-4b13-b0d0-f2308e16b284" providerId="ADAL" clId="{ED47ACC3-9597-4D89-A1DC-43CF280EF274}" dt="2026-05-12T16:21:32.777" v="1417" actId="6549"/>
          <ac:spMkLst>
            <pc:docMk/>
            <pc:sldMk cId="3884127521" sldId="549"/>
            <ac:spMk id="3" creationId="{F430E31B-1F64-3ABE-72C0-369E4903DBA1}"/>
          </ac:spMkLst>
        </pc:spChg>
      </pc:sldChg>
      <pc:sldChg chg="modSp add mod addAnim delAnim modAnim">
        <pc:chgData name="Glen Jones" userId="e846aaca-4b24-4b13-b0d0-f2308e16b284" providerId="ADAL" clId="{ED47ACC3-9597-4D89-A1DC-43CF280EF274}" dt="2026-06-04T13:45:59.361" v="2206"/>
        <pc:sldMkLst>
          <pc:docMk/>
          <pc:sldMk cId="294792751" sldId="550"/>
        </pc:sldMkLst>
        <pc:spChg chg="mod">
          <ac:chgData name="Glen Jones" userId="e846aaca-4b24-4b13-b0d0-f2308e16b284" providerId="ADAL" clId="{ED47ACC3-9597-4D89-A1DC-43CF280EF274}" dt="2026-05-14T12:25:42.198" v="2043" actId="20577"/>
          <ac:spMkLst>
            <pc:docMk/>
            <pc:sldMk cId="294792751" sldId="550"/>
            <ac:spMk id="2" creationId="{871F52B6-B1E5-A1FF-1BD3-5FF6AF4DC0F8}"/>
          </ac:spMkLst>
        </pc:spChg>
      </pc:sldChg>
      <pc:sldChg chg="addSp delSp modSp add mod addAnim delAnim modAnim">
        <pc:chgData name="Glen Jones" userId="e846aaca-4b24-4b13-b0d0-f2308e16b284" providerId="ADAL" clId="{ED47ACC3-9597-4D89-A1DC-43CF280EF274}" dt="2026-06-04T13:49:43.638" v="2209" actId="14100"/>
        <pc:sldMkLst>
          <pc:docMk/>
          <pc:sldMk cId="1779403470" sldId="565"/>
        </pc:sldMkLst>
        <pc:spChg chg="mod">
          <ac:chgData name="Glen Jones" userId="e846aaca-4b24-4b13-b0d0-f2308e16b284" providerId="ADAL" clId="{ED47ACC3-9597-4D89-A1DC-43CF280EF274}" dt="2026-05-14T12:41:47.389" v="2115" actId="14100"/>
          <ac:spMkLst>
            <pc:docMk/>
            <pc:sldMk cId="1779403470" sldId="565"/>
            <ac:spMk id="3" creationId="{87A42CAD-B74D-7C42-2F2C-8B05546AAA12}"/>
          </ac:spMkLst>
        </pc:spChg>
        <pc:picChg chg="mod">
          <ac:chgData name="Glen Jones" userId="e846aaca-4b24-4b13-b0d0-f2308e16b284" providerId="ADAL" clId="{ED47ACC3-9597-4D89-A1DC-43CF280EF274}" dt="2026-06-04T13:49:43.638" v="2209" actId="14100"/>
          <ac:picMkLst>
            <pc:docMk/>
            <pc:sldMk cId="1779403470" sldId="565"/>
            <ac:picMk id="9" creationId="{6C58B2A2-47D9-4A42-1D85-8526D4ABCDDD}"/>
          </ac:picMkLst>
        </pc:picChg>
      </pc:sldChg>
      <pc:sldChg chg="modSp add mod ord">
        <pc:chgData name="Glen Jones" userId="e846aaca-4b24-4b13-b0d0-f2308e16b284" providerId="ADAL" clId="{ED47ACC3-9597-4D89-A1DC-43CF280EF274}" dt="2026-05-14T12:41:39.985" v="2114" actId="1076"/>
        <pc:sldMkLst>
          <pc:docMk/>
          <pc:sldMk cId="3099384189" sldId="566"/>
        </pc:sldMkLst>
        <pc:spChg chg="mod">
          <ac:chgData name="Glen Jones" userId="e846aaca-4b24-4b13-b0d0-f2308e16b284" providerId="ADAL" clId="{ED47ACC3-9597-4D89-A1DC-43CF280EF274}" dt="2026-05-14T12:41:39.985" v="2114" actId="1076"/>
          <ac:spMkLst>
            <pc:docMk/>
            <pc:sldMk cId="3099384189" sldId="566"/>
            <ac:spMk id="2" creationId="{BE30DBD3-3ED6-F5B7-74F3-279530319576}"/>
          </ac:spMkLst>
        </pc:spChg>
        <pc:graphicFrameChg chg="mod modGraphic">
          <ac:chgData name="Glen Jones" userId="e846aaca-4b24-4b13-b0d0-f2308e16b284" providerId="ADAL" clId="{ED47ACC3-9597-4D89-A1DC-43CF280EF274}" dt="2026-05-14T12:41:36.927" v="2113" actId="1076"/>
          <ac:graphicFrameMkLst>
            <pc:docMk/>
            <pc:sldMk cId="3099384189" sldId="566"/>
            <ac:graphicFrameMk id="5" creationId="{641C1CDC-F592-366C-9D31-F68647A3E43F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5-14T12:43:28.570" v="2140" actId="207"/>
        <pc:sldMkLst>
          <pc:docMk/>
          <pc:sldMk cId="2554127265" sldId="567"/>
        </pc:sldMkLst>
        <pc:graphicFrameChg chg="modGraphic">
          <ac:chgData name="Glen Jones" userId="e846aaca-4b24-4b13-b0d0-f2308e16b284" providerId="ADAL" clId="{ED47ACC3-9597-4D89-A1DC-43CF280EF274}" dt="2026-05-14T12:43:28.570" v="2140" actId="207"/>
          <ac:graphicFrameMkLst>
            <pc:docMk/>
            <pc:sldMk cId="2554127265" sldId="567"/>
            <ac:graphicFrameMk id="4" creationId="{13D7079E-DFFA-170F-7F9F-BC05C73041F7}"/>
          </ac:graphicFrameMkLst>
        </pc:graphicFrameChg>
      </pc:sldChg>
      <pc:sldChg chg="add">
        <pc:chgData name="Glen Jones" userId="e846aaca-4b24-4b13-b0d0-f2308e16b284" providerId="ADAL" clId="{ED47ACC3-9597-4D89-A1DC-43CF280EF274}" dt="2026-05-14T12:42:28.216" v="2122" actId="2890"/>
        <pc:sldMkLst>
          <pc:docMk/>
          <pc:sldMk cId="1472528755" sldId="568"/>
        </pc:sldMkLst>
      </pc:sldChg>
      <pc:sldChg chg="add">
        <pc:chgData name="Glen Jones" userId="e846aaca-4b24-4b13-b0d0-f2308e16b284" providerId="ADAL" clId="{ED47ACC3-9597-4D89-A1DC-43CF280EF274}" dt="2026-05-14T12:42:41.139" v="2125" actId="2890"/>
        <pc:sldMkLst>
          <pc:docMk/>
          <pc:sldMk cId="3321315135" sldId="569"/>
        </pc:sldMkLst>
      </pc:sldChg>
      <pc:sldChg chg="add">
        <pc:chgData name="Glen Jones" userId="e846aaca-4b24-4b13-b0d0-f2308e16b284" providerId="ADAL" clId="{ED47ACC3-9597-4D89-A1DC-43CF280EF274}" dt="2026-05-14T12:43:21.895" v="2138" actId="2890"/>
        <pc:sldMkLst>
          <pc:docMk/>
          <pc:sldMk cId="2945942489" sldId="570"/>
        </pc:sldMkLst>
      </pc:sldChg>
      <pc:sldChg chg="modSp add mod ord">
        <pc:chgData name="Glen Jones" userId="e846aaca-4b24-4b13-b0d0-f2308e16b284" providerId="ADAL" clId="{ED47ACC3-9597-4D89-A1DC-43CF280EF274}" dt="2026-05-14T12:44:13.425" v="2157" actId="207"/>
        <pc:sldMkLst>
          <pc:docMk/>
          <pc:sldMk cId="4070512930" sldId="571"/>
        </pc:sldMkLst>
        <pc:graphicFrameChg chg="modGraphic">
          <ac:chgData name="Glen Jones" userId="e846aaca-4b24-4b13-b0d0-f2308e16b284" providerId="ADAL" clId="{ED47ACC3-9597-4D89-A1DC-43CF280EF274}" dt="2026-05-14T12:44:13.425" v="2157" actId="207"/>
          <ac:graphicFrameMkLst>
            <pc:docMk/>
            <pc:sldMk cId="4070512930" sldId="571"/>
            <ac:graphicFrameMk id="4" creationId="{6C19C39A-EAB0-100C-0E14-B2F446100A32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5-14T12:44:44.899" v="2162" actId="207"/>
        <pc:sldMkLst>
          <pc:docMk/>
          <pc:sldMk cId="2770908785" sldId="572"/>
        </pc:sldMkLst>
        <pc:graphicFrameChg chg="modGraphic">
          <ac:chgData name="Glen Jones" userId="e846aaca-4b24-4b13-b0d0-f2308e16b284" providerId="ADAL" clId="{ED47ACC3-9597-4D89-A1DC-43CF280EF274}" dt="2026-05-14T12:44:44.899" v="2162" actId="207"/>
          <ac:graphicFrameMkLst>
            <pc:docMk/>
            <pc:sldMk cId="2770908785" sldId="572"/>
            <ac:graphicFrameMk id="4" creationId="{389C2310-DBA8-38CC-46C0-8F09BB959846}"/>
          </ac:graphicFrameMkLst>
        </pc:graphicFrameChg>
      </pc:sldChg>
      <pc:sldChg chg="add">
        <pc:chgData name="Glen Jones" userId="e846aaca-4b24-4b13-b0d0-f2308e16b284" providerId="ADAL" clId="{ED47ACC3-9597-4D89-A1DC-43CF280EF274}" dt="2026-05-14T12:43:59.792" v="2152" actId="2890"/>
        <pc:sldMkLst>
          <pc:docMk/>
          <pc:sldMk cId="1806258356" sldId="574"/>
        </pc:sldMkLst>
      </pc:sldChg>
      <pc:sldChg chg="add">
        <pc:chgData name="Glen Jones" userId="e846aaca-4b24-4b13-b0d0-f2308e16b284" providerId="ADAL" clId="{ED47ACC3-9597-4D89-A1DC-43CF280EF274}" dt="2026-05-14T12:44:07.424" v="2155" actId="2890"/>
        <pc:sldMkLst>
          <pc:docMk/>
          <pc:sldMk cId="2791998065" sldId="575"/>
        </pc:sldMkLst>
      </pc:sldChg>
      <pc:sldChg chg="add">
        <pc:chgData name="Glen Jones" userId="e846aaca-4b24-4b13-b0d0-f2308e16b284" providerId="ADAL" clId="{ED47ACC3-9597-4D89-A1DC-43CF280EF274}" dt="2026-05-14T12:44:35.815" v="2160" actId="2890"/>
        <pc:sldMkLst>
          <pc:docMk/>
          <pc:sldMk cId="3099779441" sldId="57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E2484-DE31-46F7-94F9-5D760AFE968C}" type="datetimeFigureOut">
              <a:rPr lang="en-GB" smtClean="0"/>
              <a:t>04/06/2026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57F6-A0F7-400D-84DE-F43938E0D7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92719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78A254-8EE8-91AA-BCA0-B1859CE080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54914C2-9DF3-5E8D-D0C2-29692821E58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16165F2-6D04-1EA8-7175-D82E7A2A22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674883-677F-AA37-2199-C5C40E3C69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41321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187B2D-A9E1-3649-1D55-CE1C49381A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722159-6245-8F1F-F787-97F6DAC93FC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44D2F6-D66B-5DD6-CB16-0C6F7808D0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0FF2F1-37CE-709B-4E42-9A8BD68A46F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34878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FBDAEF-5BF4-BB3C-1350-88072A05E3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89D1274-6CE4-6253-F672-E7BD38FD49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41FE9C4-C0B9-95B4-6289-5C321B8A760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E315E1-3B9E-C267-259A-58AB6E3C3E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53237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03025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Note the double R and that it comes from its morphemes. 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9969AE-ED74-9978-E9EB-5EB83319AD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63E1720-C669-1E83-EE99-81C3EEFEA8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412BACB-88BB-7C80-9EF9-4567110AF3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5DF251-5C4D-EDDE-42A3-4BD6787751A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7196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E48378-221D-9483-A8C6-D05B1E0B54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787699-ABF6-898D-835A-45EDBF0074F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F94476-0046-B1AA-677D-FC975CD9FD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29B141-B07D-56E8-1009-BA517AB264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32152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351813-76FA-D856-F769-A611E3C463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2E95DE7-5329-A100-38C2-FB7014C751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8222C0-DFBE-1742-BFFB-532809E921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EE2094-1ABD-3CF9-8454-CFD703D5E6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70723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1B037A-1514-724D-EE42-8158D1A5E9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A7E64E6-33A6-AC8B-75FA-2805DE73FE4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776FE0F-89DB-4D10-030C-502E04335B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A50FBA-9FC3-4D40-52B3-7358B9B47B2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65319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09194E-E457-890A-58FB-7C1AD9E3EB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2B881D8-5AAC-EBEB-8A75-B641589B27C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73A6377-1BF1-DBAC-E7D4-A9D66C743F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398EFE-D3B9-C7BD-5AA5-AF6D9F3CED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58731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BBA164-3F12-A4FA-628F-091E887EC2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99394DE-601F-EC6F-A6EB-5AC60E24D2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0032037-42B8-065E-9B4A-6CF4AD827E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FD5471-5843-8561-6AA2-08DCD42C2D1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78397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9CF543-1CD9-7D8F-CCCB-B4DCE0761C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B02BE2-2F47-D279-747E-9635EDB6A9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C19C39A-EAB0-100C-0E14-B2F446100A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0686125"/>
              </p:ext>
            </p:extLst>
          </p:nvPr>
        </p:nvGraphicFramePr>
        <p:xfrm>
          <a:off x="0" y="0"/>
          <a:ext cx="12192000" cy="685799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127388">
                  <a:extLst>
                    <a:ext uri="{9D8B030D-6E8A-4147-A177-3AD203B41FA5}">
                      <a16:colId xmlns:a16="http://schemas.microsoft.com/office/drawing/2014/main" val="3424563262"/>
                    </a:ext>
                  </a:extLst>
                </a:gridCol>
                <a:gridCol w="1311012">
                  <a:extLst>
                    <a:ext uri="{9D8B030D-6E8A-4147-A177-3AD203B41FA5}">
                      <a16:colId xmlns:a16="http://schemas.microsoft.com/office/drawing/2014/main" val="3623023189"/>
                    </a:ext>
                  </a:extLst>
                </a:gridCol>
                <a:gridCol w="2724150">
                  <a:extLst>
                    <a:ext uri="{9D8B030D-6E8A-4147-A177-3AD203B41FA5}">
                      <a16:colId xmlns:a16="http://schemas.microsoft.com/office/drawing/2014/main" val="2016031115"/>
                    </a:ext>
                  </a:extLst>
                </a:gridCol>
                <a:gridCol w="2914650">
                  <a:extLst>
                    <a:ext uri="{9D8B030D-6E8A-4147-A177-3AD203B41FA5}">
                      <a16:colId xmlns:a16="http://schemas.microsoft.com/office/drawing/2014/main" val="2658661702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599708856"/>
                    </a:ext>
                  </a:extLst>
                </a:gridCol>
              </a:tblGrid>
              <a:tr h="628972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Word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dirty="0">
                          <a:solidFill>
                            <a:srgbClr val="1F1F1F"/>
                          </a:solidFill>
                          <a:effectLst/>
                          <a:latin typeface="Google Sans Text"/>
                        </a:rPr>
                        <a:t>Word Sum</a:t>
                      </a: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Prefix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Literal Meaning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>
                          <a:solidFill>
                            <a:srgbClr val="1F1F1F"/>
                          </a:solidFill>
                          <a:effectLst/>
                        </a:rPr>
                        <a:t>Modern Definition</a:t>
                      </a:r>
                      <a:endParaRPr lang="en-GB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347769292"/>
                  </a:ext>
                </a:extLst>
              </a:tr>
              <a:tr h="59586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Admit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ad- (to)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allow entry or to confess.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2923867504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>
                          <a:solidFill>
                            <a:srgbClr val="1F1F1F"/>
                          </a:solidFill>
                          <a:effectLst/>
                        </a:rPr>
                        <a:t>Commit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send together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entrust or to carry out an action.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2030054618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>
                          <a:solidFill>
                            <a:srgbClr val="1F1F1F"/>
                          </a:solidFill>
                          <a:effectLst/>
                        </a:rPr>
                        <a:t>Emit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e- (out)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out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discharge or give off (like light or gas).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4025446815"/>
                  </a:ext>
                </a:extLst>
              </a:tr>
              <a:tr h="59586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>
                          <a:solidFill>
                            <a:srgbClr val="1F1F1F"/>
                          </a:solidFill>
                          <a:effectLst/>
                        </a:rPr>
                        <a:t>Omit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let go away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leave out or fail to include.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655734904"/>
                  </a:ext>
                </a:extLst>
              </a:tr>
              <a:tr h="733800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Permit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per- (through)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allow or give formal consent.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1879149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>
                          <a:solidFill>
                            <a:srgbClr val="1F1F1F"/>
                          </a:solidFill>
                          <a:effectLst/>
                        </a:rPr>
                        <a:t>Remit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re- (back)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send back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money or to cancel a debt/punishment.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715572892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>
                          <a:solidFill>
                            <a:srgbClr val="1F1F1F"/>
                          </a:solidFill>
                          <a:effectLst/>
                        </a:rPr>
                        <a:t>Submit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send under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yield to authority or present for review.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2194313168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>
                          <a:solidFill>
                            <a:srgbClr val="1F1F1F"/>
                          </a:solidFill>
                          <a:effectLst/>
                        </a:rPr>
                        <a:t>Transmit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trans+mit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trans- (across)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pass something from one place to another.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95223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05129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2F3D06-C779-B2E5-8B43-894E1DD6A3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12C38DA1-6043-F1F6-A5F3-CF4463220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8106421-DAB6-C6DF-8409-DF61BE4085CC}"/>
              </a:ext>
            </a:extLst>
          </p:cNvPr>
          <p:cNvGraphicFramePr>
            <a:graphicFrameLocks noGrp="1"/>
          </p:cNvGraphicFramePr>
          <p:nvPr/>
        </p:nvGraphicFramePr>
        <p:xfrm>
          <a:off x="0" y="0"/>
          <a:ext cx="12192000" cy="685799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127388">
                  <a:extLst>
                    <a:ext uri="{9D8B030D-6E8A-4147-A177-3AD203B41FA5}">
                      <a16:colId xmlns:a16="http://schemas.microsoft.com/office/drawing/2014/main" val="3424563262"/>
                    </a:ext>
                  </a:extLst>
                </a:gridCol>
                <a:gridCol w="1311012">
                  <a:extLst>
                    <a:ext uri="{9D8B030D-6E8A-4147-A177-3AD203B41FA5}">
                      <a16:colId xmlns:a16="http://schemas.microsoft.com/office/drawing/2014/main" val="3623023189"/>
                    </a:ext>
                  </a:extLst>
                </a:gridCol>
                <a:gridCol w="2724150">
                  <a:extLst>
                    <a:ext uri="{9D8B030D-6E8A-4147-A177-3AD203B41FA5}">
                      <a16:colId xmlns:a16="http://schemas.microsoft.com/office/drawing/2014/main" val="2016031115"/>
                    </a:ext>
                  </a:extLst>
                </a:gridCol>
                <a:gridCol w="2914650">
                  <a:extLst>
                    <a:ext uri="{9D8B030D-6E8A-4147-A177-3AD203B41FA5}">
                      <a16:colId xmlns:a16="http://schemas.microsoft.com/office/drawing/2014/main" val="2658661702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599708856"/>
                    </a:ext>
                  </a:extLst>
                </a:gridCol>
              </a:tblGrid>
              <a:tr h="628972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Word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dirty="0">
                          <a:solidFill>
                            <a:srgbClr val="1F1F1F"/>
                          </a:solidFill>
                          <a:effectLst/>
                          <a:latin typeface="Google Sans Text"/>
                        </a:rPr>
                        <a:t>Word Sum</a:t>
                      </a: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Prefix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Literal Meaning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>
                          <a:solidFill>
                            <a:srgbClr val="1F1F1F"/>
                          </a:solidFill>
                          <a:effectLst/>
                        </a:rPr>
                        <a:t>Modern Definition</a:t>
                      </a:r>
                      <a:endParaRPr lang="en-GB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347769292"/>
                  </a:ext>
                </a:extLst>
              </a:tr>
              <a:tr h="59586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Admit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ad- (to)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send to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allow entry or to confess.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2923867504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>
                          <a:solidFill>
                            <a:srgbClr val="1F1F1F"/>
                          </a:solidFill>
                          <a:effectLst/>
                        </a:rPr>
                        <a:t>Commit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send together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entrust or to carry out an action.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2030054618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>
                          <a:solidFill>
                            <a:srgbClr val="1F1F1F"/>
                          </a:solidFill>
                          <a:effectLst/>
                        </a:rPr>
                        <a:t>Emit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e- (out)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out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discharge or give off (like light or gas).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4025446815"/>
                  </a:ext>
                </a:extLst>
              </a:tr>
              <a:tr h="59586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>
                          <a:solidFill>
                            <a:srgbClr val="1F1F1F"/>
                          </a:solidFill>
                          <a:effectLst/>
                        </a:rPr>
                        <a:t>Omit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let go away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leave out or fail to include.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655734904"/>
                  </a:ext>
                </a:extLst>
              </a:tr>
              <a:tr h="733800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Permit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per- (through)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allow or give formal consent.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1879149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>
                          <a:solidFill>
                            <a:srgbClr val="1F1F1F"/>
                          </a:solidFill>
                          <a:effectLst/>
                        </a:rPr>
                        <a:t>Remit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re- (back)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send back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money or to cancel a debt/punishment.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715572892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>
                          <a:solidFill>
                            <a:srgbClr val="1F1F1F"/>
                          </a:solidFill>
                          <a:effectLst/>
                        </a:rPr>
                        <a:t>Submit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send under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yield to authority or present for review.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2194313168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>
                          <a:solidFill>
                            <a:srgbClr val="1F1F1F"/>
                          </a:solidFill>
                          <a:effectLst/>
                        </a:rPr>
                        <a:t>Transmit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trans+mit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trans- (across)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pass something from one place to another.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95223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19980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86335F-B4D3-A45A-731B-8035C676A4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2381C55B-D9FB-B951-0630-760B4E2A57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9B28950-0A86-A2DB-A086-21363D5014D7}"/>
              </a:ext>
            </a:extLst>
          </p:cNvPr>
          <p:cNvGraphicFramePr>
            <a:graphicFrameLocks noGrp="1"/>
          </p:cNvGraphicFramePr>
          <p:nvPr/>
        </p:nvGraphicFramePr>
        <p:xfrm>
          <a:off x="0" y="0"/>
          <a:ext cx="12192000" cy="685799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127388">
                  <a:extLst>
                    <a:ext uri="{9D8B030D-6E8A-4147-A177-3AD203B41FA5}">
                      <a16:colId xmlns:a16="http://schemas.microsoft.com/office/drawing/2014/main" val="3424563262"/>
                    </a:ext>
                  </a:extLst>
                </a:gridCol>
                <a:gridCol w="1311012">
                  <a:extLst>
                    <a:ext uri="{9D8B030D-6E8A-4147-A177-3AD203B41FA5}">
                      <a16:colId xmlns:a16="http://schemas.microsoft.com/office/drawing/2014/main" val="3623023189"/>
                    </a:ext>
                  </a:extLst>
                </a:gridCol>
                <a:gridCol w="2724150">
                  <a:extLst>
                    <a:ext uri="{9D8B030D-6E8A-4147-A177-3AD203B41FA5}">
                      <a16:colId xmlns:a16="http://schemas.microsoft.com/office/drawing/2014/main" val="2016031115"/>
                    </a:ext>
                  </a:extLst>
                </a:gridCol>
                <a:gridCol w="2914650">
                  <a:extLst>
                    <a:ext uri="{9D8B030D-6E8A-4147-A177-3AD203B41FA5}">
                      <a16:colId xmlns:a16="http://schemas.microsoft.com/office/drawing/2014/main" val="2658661702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599708856"/>
                    </a:ext>
                  </a:extLst>
                </a:gridCol>
              </a:tblGrid>
              <a:tr h="628972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Word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dirty="0">
                          <a:solidFill>
                            <a:srgbClr val="1F1F1F"/>
                          </a:solidFill>
                          <a:effectLst/>
                          <a:latin typeface="Google Sans Text"/>
                        </a:rPr>
                        <a:t>Word Sum</a:t>
                      </a: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Prefix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Literal Meaning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>
                          <a:solidFill>
                            <a:srgbClr val="1F1F1F"/>
                          </a:solidFill>
                          <a:effectLst/>
                        </a:rPr>
                        <a:t>Modern Definition</a:t>
                      </a:r>
                      <a:endParaRPr lang="en-GB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347769292"/>
                  </a:ext>
                </a:extLst>
              </a:tr>
              <a:tr h="59586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Admit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ad- (to)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send to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allow entry or to confess.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2923867504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>
                          <a:solidFill>
                            <a:srgbClr val="1F1F1F"/>
                          </a:solidFill>
                          <a:effectLst/>
                        </a:rPr>
                        <a:t>Commit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com- (with/together)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send together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entrust or to carry out an action.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2030054618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>
                          <a:solidFill>
                            <a:srgbClr val="1F1F1F"/>
                          </a:solidFill>
                          <a:effectLst/>
                        </a:rPr>
                        <a:t>Emit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e- (out)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out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discharge or give off (like light or gas).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4025446815"/>
                  </a:ext>
                </a:extLst>
              </a:tr>
              <a:tr h="59586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>
                          <a:solidFill>
                            <a:srgbClr val="1F1F1F"/>
                          </a:solidFill>
                          <a:effectLst/>
                        </a:rPr>
                        <a:t>Omit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let go away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leave out or fail to include.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655734904"/>
                  </a:ext>
                </a:extLst>
              </a:tr>
              <a:tr h="733800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Permit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per- (through)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allow or give formal consent.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1879149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>
                          <a:solidFill>
                            <a:srgbClr val="1F1F1F"/>
                          </a:solidFill>
                          <a:effectLst/>
                        </a:rPr>
                        <a:t>Remit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re- (back)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send back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money or to cancel a debt/punishment.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715572892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>
                          <a:solidFill>
                            <a:srgbClr val="1F1F1F"/>
                          </a:solidFill>
                          <a:effectLst/>
                        </a:rPr>
                        <a:t>Submit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send under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yield to authority or present for review.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2194313168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>
                          <a:solidFill>
                            <a:srgbClr val="1F1F1F"/>
                          </a:solidFill>
                          <a:effectLst/>
                        </a:rPr>
                        <a:t>Transmit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trans+mit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trans- (across)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pass something from one place to another.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95223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62583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B94812-BB38-4476-1E59-A24E7D815D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B1C0834B-1C25-6099-3CCB-16ED741680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89C2310-DBA8-38CC-46C0-8F09BB9598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3350115"/>
              </p:ext>
            </p:extLst>
          </p:nvPr>
        </p:nvGraphicFramePr>
        <p:xfrm>
          <a:off x="0" y="0"/>
          <a:ext cx="12192000" cy="685799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127388">
                  <a:extLst>
                    <a:ext uri="{9D8B030D-6E8A-4147-A177-3AD203B41FA5}">
                      <a16:colId xmlns:a16="http://schemas.microsoft.com/office/drawing/2014/main" val="3424563262"/>
                    </a:ext>
                  </a:extLst>
                </a:gridCol>
                <a:gridCol w="1311012">
                  <a:extLst>
                    <a:ext uri="{9D8B030D-6E8A-4147-A177-3AD203B41FA5}">
                      <a16:colId xmlns:a16="http://schemas.microsoft.com/office/drawing/2014/main" val="3623023189"/>
                    </a:ext>
                  </a:extLst>
                </a:gridCol>
                <a:gridCol w="2724150">
                  <a:extLst>
                    <a:ext uri="{9D8B030D-6E8A-4147-A177-3AD203B41FA5}">
                      <a16:colId xmlns:a16="http://schemas.microsoft.com/office/drawing/2014/main" val="2016031115"/>
                    </a:ext>
                  </a:extLst>
                </a:gridCol>
                <a:gridCol w="2914650">
                  <a:extLst>
                    <a:ext uri="{9D8B030D-6E8A-4147-A177-3AD203B41FA5}">
                      <a16:colId xmlns:a16="http://schemas.microsoft.com/office/drawing/2014/main" val="2658661702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599708856"/>
                    </a:ext>
                  </a:extLst>
                </a:gridCol>
              </a:tblGrid>
              <a:tr h="628972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Word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dirty="0">
                          <a:solidFill>
                            <a:srgbClr val="1F1F1F"/>
                          </a:solidFill>
                          <a:effectLst/>
                          <a:latin typeface="Google Sans Text"/>
                        </a:rPr>
                        <a:t>Word Sum</a:t>
                      </a: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Prefix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Literal Meaning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>
                          <a:solidFill>
                            <a:srgbClr val="1F1F1F"/>
                          </a:solidFill>
                          <a:effectLst/>
                        </a:rPr>
                        <a:t>Modern Definition</a:t>
                      </a:r>
                      <a:endParaRPr lang="en-GB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347769292"/>
                  </a:ext>
                </a:extLst>
              </a:tr>
              <a:tr h="59586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Admit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ad- (to)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send to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allow entry or to confess.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2923867504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>
                          <a:solidFill>
                            <a:srgbClr val="1F1F1F"/>
                          </a:solidFill>
                          <a:effectLst/>
                        </a:rPr>
                        <a:t>Commit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com- (with/together)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send together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entrust or to carry out an action.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2030054618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>
                          <a:solidFill>
                            <a:srgbClr val="1F1F1F"/>
                          </a:solidFill>
                          <a:effectLst/>
                        </a:rPr>
                        <a:t>Emit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e- (out)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out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discharge or give off (like light or gas).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4025446815"/>
                  </a:ext>
                </a:extLst>
              </a:tr>
              <a:tr h="59586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>
                          <a:solidFill>
                            <a:srgbClr val="1F1F1F"/>
                          </a:solidFill>
                          <a:effectLst/>
                        </a:rPr>
                        <a:t>Omit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let go away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leave out or fail to include.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655734904"/>
                  </a:ext>
                </a:extLst>
              </a:tr>
              <a:tr h="733800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Permit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per- (through)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allow or give formal consent.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1879149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>
                          <a:solidFill>
                            <a:srgbClr val="1F1F1F"/>
                          </a:solidFill>
                          <a:effectLst/>
                        </a:rPr>
                        <a:t>Remit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re- (back)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send back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money or to cancel a debt/punishment.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715572892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>
                          <a:solidFill>
                            <a:srgbClr val="1F1F1F"/>
                          </a:solidFill>
                          <a:effectLst/>
                        </a:rPr>
                        <a:t>Submit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send under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yield to authority or present for review.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2194313168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>
                          <a:solidFill>
                            <a:srgbClr val="1F1F1F"/>
                          </a:solidFill>
                          <a:effectLst/>
                        </a:rPr>
                        <a:t>Transmit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trans+mit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trans- (across)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pass something from one place to another.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95223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09087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CAEE38-C969-A794-B878-D60F5CF72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A8FFD84-E5DF-7226-887C-01D8CBE014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21DA77C-066D-DB42-6DC8-72F5D9816C54}"/>
              </a:ext>
            </a:extLst>
          </p:cNvPr>
          <p:cNvGraphicFramePr>
            <a:graphicFrameLocks noGrp="1"/>
          </p:cNvGraphicFramePr>
          <p:nvPr/>
        </p:nvGraphicFramePr>
        <p:xfrm>
          <a:off x="0" y="0"/>
          <a:ext cx="12192000" cy="685799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127388">
                  <a:extLst>
                    <a:ext uri="{9D8B030D-6E8A-4147-A177-3AD203B41FA5}">
                      <a16:colId xmlns:a16="http://schemas.microsoft.com/office/drawing/2014/main" val="3424563262"/>
                    </a:ext>
                  </a:extLst>
                </a:gridCol>
                <a:gridCol w="1311012">
                  <a:extLst>
                    <a:ext uri="{9D8B030D-6E8A-4147-A177-3AD203B41FA5}">
                      <a16:colId xmlns:a16="http://schemas.microsoft.com/office/drawing/2014/main" val="3623023189"/>
                    </a:ext>
                  </a:extLst>
                </a:gridCol>
                <a:gridCol w="2724150">
                  <a:extLst>
                    <a:ext uri="{9D8B030D-6E8A-4147-A177-3AD203B41FA5}">
                      <a16:colId xmlns:a16="http://schemas.microsoft.com/office/drawing/2014/main" val="2016031115"/>
                    </a:ext>
                  </a:extLst>
                </a:gridCol>
                <a:gridCol w="2914650">
                  <a:extLst>
                    <a:ext uri="{9D8B030D-6E8A-4147-A177-3AD203B41FA5}">
                      <a16:colId xmlns:a16="http://schemas.microsoft.com/office/drawing/2014/main" val="2658661702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599708856"/>
                    </a:ext>
                  </a:extLst>
                </a:gridCol>
              </a:tblGrid>
              <a:tr h="628972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Word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dirty="0">
                          <a:solidFill>
                            <a:srgbClr val="1F1F1F"/>
                          </a:solidFill>
                          <a:effectLst/>
                          <a:latin typeface="Google Sans Text"/>
                        </a:rPr>
                        <a:t>Word Sum</a:t>
                      </a: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Prefix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Literal Meaning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>
                          <a:solidFill>
                            <a:srgbClr val="1F1F1F"/>
                          </a:solidFill>
                          <a:effectLst/>
                        </a:rPr>
                        <a:t>Modern Definition</a:t>
                      </a:r>
                      <a:endParaRPr lang="en-GB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347769292"/>
                  </a:ext>
                </a:extLst>
              </a:tr>
              <a:tr h="59586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Admit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ad- (to)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send to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allow entry or to confess.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2923867504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>
                          <a:solidFill>
                            <a:srgbClr val="1F1F1F"/>
                          </a:solidFill>
                          <a:effectLst/>
                        </a:rPr>
                        <a:t>Commit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com- (with/together)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send together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entrust or to carry out an action.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2030054618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>
                          <a:solidFill>
                            <a:srgbClr val="1F1F1F"/>
                          </a:solidFill>
                          <a:effectLst/>
                        </a:rPr>
                        <a:t>Emit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e- (out)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out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discharge or give off (like light or gas).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4025446815"/>
                  </a:ext>
                </a:extLst>
              </a:tr>
              <a:tr h="59586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>
                          <a:solidFill>
                            <a:srgbClr val="1F1F1F"/>
                          </a:solidFill>
                          <a:effectLst/>
                        </a:rPr>
                        <a:t>Omit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ob- (away/against)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let go away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leave out or fail to include.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655734904"/>
                  </a:ext>
                </a:extLst>
              </a:tr>
              <a:tr h="733800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Permit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per- (through)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allow or give formal consent.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1879149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>
                          <a:solidFill>
                            <a:srgbClr val="1F1F1F"/>
                          </a:solidFill>
                          <a:effectLst/>
                        </a:rPr>
                        <a:t>Remit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re- (back)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send back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money or to cancel a debt/punishment.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715572892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>
                          <a:solidFill>
                            <a:srgbClr val="1F1F1F"/>
                          </a:solidFill>
                          <a:effectLst/>
                        </a:rPr>
                        <a:t>Submit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send under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yield to authority or present for review.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2194313168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>
                          <a:solidFill>
                            <a:srgbClr val="1F1F1F"/>
                          </a:solidFill>
                          <a:effectLst/>
                        </a:rPr>
                        <a:t>Transmit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trans+mit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trans- (across)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pass something from one place to another.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95223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97794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C37170-5107-A7A0-E328-A195D1CB08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1B9EAA80-F389-7B60-A393-3273EF6A4E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3D7079E-DFFA-170F-7F9F-BC05C73041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580294"/>
              </p:ext>
            </p:extLst>
          </p:nvPr>
        </p:nvGraphicFramePr>
        <p:xfrm>
          <a:off x="0" y="0"/>
          <a:ext cx="12192000" cy="685799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127388">
                  <a:extLst>
                    <a:ext uri="{9D8B030D-6E8A-4147-A177-3AD203B41FA5}">
                      <a16:colId xmlns:a16="http://schemas.microsoft.com/office/drawing/2014/main" val="3424563262"/>
                    </a:ext>
                  </a:extLst>
                </a:gridCol>
                <a:gridCol w="1311012">
                  <a:extLst>
                    <a:ext uri="{9D8B030D-6E8A-4147-A177-3AD203B41FA5}">
                      <a16:colId xmlns:a16="http://schemas.microsoft.com/office/drawing/2014/main" val="3623023189"/>
                    </a:ext>
                  </a:extLst>
                </a:gridCol>
                <a:gridCol w="2724150">
                  <a:extLst>
                    <a:ext uri="{9D8B030D-6E8A-4147-A177-3AD203B41FA5}">
                      <a16:colId xmlns:a16="http://schemas.microsoft.com/office/drawing/2014/main" val="2016031115"/>
                    </a:ext>
                  </a:extLst>
                </a:gridCol>
                <a:gridCol w="2914650">
                  <a:extLst>
                    <a:ext uri="{9D8B030D-6E8A-4147-A177-3AD203B41FA5}">
                      <a16:colId xmlns:a16="http://schemas.microsoft.com/office/drawing/2014/main" val="2658661702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599708856"/>
                    </a:ext>
                  </a:extLst>
                </a:gridCol>
              </a:tblGrid>
              <a:tr h="628972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Word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dirty="0">
                          <a:solidFill>
                            <a:srgbClr val="1F1F1F"/>
                          </a:solidFill>
                          <a:effectLst/>
                          <a:latin typeface="Google Sans Text"/>
                        </a:rPr>
                        <a:t>Word Sum</a:t>
                      </a: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Prefix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Literal Meaning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>
                          <a:solidFill>
                            <a:srgbClr val="1F1F1F"/>
                          </a:solidFill>
                          <a:effectLst/>
                        </a:rPr>
                        <a:t>Modern Definition</a:t>
                      </a:r>
                      <a:endParaRPr lang="en-GB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347769292"/>
                  </a:ext>
                </a:extLst>
              </a:tr>
              <a:tr h="59586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Admit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ad- (to)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send to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allow entry or to confess.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2923867504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>
                          <a:solidFill>
                            <a:srgbClr val="1F1F1F"/>
                          </a:solidFill>
                          <a:effectLst/>
                        </a:rPr>
                        <a:t>Commit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com- (with/together)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send together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entrust or to carry out an action.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2030054618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>
                          <a:solidFill>
                            <a:srgbClr val="1F1F1F"/>
                          </a:solidFill>
                          <a:effectLst/>
                        </a:rPr>
                        <a:t>Emit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e- (out)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out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discharge or give off (like light or gas).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4025446815"/>
                  </a:ext>
                </a:extLst>
              </a:tr>
              <a:tr h="59586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>
                          <a:solidFill>
                            <a:srgbClr val="1F1F1F"/>
                          </a:solidFill>
                          <a:effectLst/>
                        </a:rPr>
                        <a:t>Omit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ob- (away/against)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let go away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leave out or fail to include.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655734904"/>
                  </a:ext>
                </a:extLst>
              </a:tr>
              <a:tr h="733800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Permit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per- (through)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send through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allow or give formal consent.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1879149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>
                          <a:solidFill>
                            <a:srgbClr val="1F1F1F"/>
                          </a:solidFill>
                          <a:effectLst/>
                        </a:rPr>
                        <a:t>Remit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re- (back)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send back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money or to cancel a debt/punishment.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715572892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>
                          <a:solidFill>
                            <a:srgbClr val="1F1F1F"/>
                          </a:solidFill>
                          <a:effectLst/>
                        </a:rPr>
                        <a:t>Submit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send under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yield to authority or present for review.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2194313168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>
                          <a:solidFill>
                            <a:srgbClr val="1F1F1F"/>
                          </a:solidFill>
                          <a:effectLst/>
                        </a:rPr>
                        <a:t>Transmit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trans+mit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trans- (across)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pass something from one place to another.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95223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41272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B21A87-AC15-77A6-CD75-FE5B7AEB05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94A7F42A-7B29-C345-30F0-BC0E807D84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9CE2CAA-2D53-72DF-E346-EF39090E4496}"/>
              </a:ext>
            </a:extLst>
          </p:cNvPr>
          <p:cNvGraphicFramePr>
            <a:graphicFrameLocks noGrp="1"/>
          </p:cNvGraphicFramePr>
          <p:nvPr/>
        </p:nvGraphicFramePr>
        <p:xfrm>
          <a:off x="0" y="0"/>
          <a:ext cx="12192000" cy="685799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127388">
                  <a:extLst>
                    <a:ext uri="{9D8B030D-6E8A-4147-A177-3AD203B41FA5}">
                      <a16:colId xmlns:a16="http://schemas.microsoft.com/office/drawing/2014/main" val="3424563262"/>
                    </a:ext>
                  </a:extLst>
                </a:gridCol>
                <a:gridCol w="1311012">
                  <a:extLst>
                    <a:ext uri="{9D8B030D-6E8A-4147-A177-3AD203B41FA5}">
                      <a16:colId xmlns:a16="http://schemas.microsoft.com/office/drawing/2014/main" val="3623023189"/>
                    </a:ext>
                  </a:extLst>
                </a:gridCol>
                <a:gridCol w="2724150">
                  <a:extLst>
                    <a:ext uri="{9D8B030D-6E8A-4147-A177-3AD203B41FA5}">
                      <a16:colId xmlns:a16="http://schemas.microsoft.com/office/drawing/2014/main" val="2016031115"/>
                    </a:ext>
                  </a:extLst>
                </a:gridCol>
                <a:gridCol w="2914650">
                  <a:extLst>
                    <a:ext uri="{9D8B030D-6E8A-4147-A177-3AD203B41FA5}">
                      <a16:colId xmlns:a16="http://schemas.microsoft.com/office/drawing/2014/main" val="2658661702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599708856"/>
                    </a:ext>
                  </a:extLst>
                </a:gridCol>
              </a:tblGrid>
              <a:tr h="628972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Word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dirty="0">
                          <a:solidFill>
                            <a:srgbClr val="1F1F1F"/>
                          </a:solidFill>
                          <a:effectLst/>
                          <a:latin typeface="Google Sans Text"/>
                        </a:rPr>
                        <a:t>Word Sum</a:t>
                      </a: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Prefix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Literal Meaning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>
                          <a:solidFill>
                            <a:srgbClr val="1F1F1F"/>
                          </a:solidFill>
                          <a:effectLst/>
                        </a:rPr>
                        <a:t>Modern Definition</a:t>
                      </a:r>
                      <a:endParaRPr lang="en-GB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347769292"/>
                  </a:ext>
                </a:extLst>
              </a:tr>
              <a:tr h="59586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Admit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ad- (to)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send to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allow entry or to confess.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2923867504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>
                          <a:solidFill>
                            <a:srgbClr val="1F1F1F"/>
                          </a:solidFill>
                          <a:effectLst/>
                        </a:rPr>
                        <a:t>Commit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com- (with/together)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send together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entrust or to carry out an action.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2030054618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>
                          <a:solidFill>
                            <a:srgbClr val="1F1F1F"/>
                          </a:solidFill>
                          <a:effectLst/>
                        </a:rPr>
                        <a:t>Emit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e- (out)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out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discharge or give off (like light or gas).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4025446815"/>
                  </a:ext>
                </a:extLst>
              </a:tr>
              <a:tr h="59586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>
                          <a:solidFill>
                            <a:srgbClr val="1F1F1F"/>
                          </a:solidFill>
                          <a:effectLst/>
                        </a:rPr>
                        <a:t>Omit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ob- (away/against)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let go away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leave out or fail to include.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655734904"/>
                  </a:ext>
                </a:extLst>
              </a:tr>
              <a:tr h="733800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Permit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per- (through)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send through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allow or give formal consent.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1879149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>
                          <a:solidFill>
                            <a:srgbClr val="1F1F1F"/>
                          </a:solidFill>
                          <a:effectLst/>
                        </a:rPr>
                        <a:t>Remit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re- (back)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send back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money or to cancel a debt/punishment.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715572892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>
                          <a:solidFill>
                            <a:srgbClr val="1F1F1F"/>
                          </a:solidFill>
                          <a:effectLst/>
                        </a:rPr>
                        <a:t>Submit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send under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yield to authority or present for review.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2194313168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>
                          <a:solidFill>
                            <a:srgbClr val="1F1F1F"/>
                          </a:solidFill>
                          <a:effectLst/>
                        </a:rPr>
                        <a:t>Transmit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trans+mit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trans- (across)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pass something from one place to another.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95223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59424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3F7D1C-81BC-CAA8-C918-F6A31C43E9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90C8C206-76ED-6B48-64DE-740FB3B920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ADB523A-29E4-C697-0294-0CF4D03F66E5}"/>
              </a:ext>
            </a:extLst>
          </p:cNvPr>
          <p:cNvGraphicFramePr>
            <a:graphicFrameLocks noGrp="1"/>
          </p:cNvGraphicFramePr>
          <p:nvPr/>
        </p:nvGraphicFramePr>
        <p:xfrm>
          <a:off x="0" y="0"/>
          <a:ext cx="12192000" cy="685799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127388">
                  <a:extLst>
                    <a:ext uri="{9D8B030D-6E8A-4147-A177-3AD203B41FA5}">
                      <a16:colId xmlns:a16="http://schemas.microsoft.com/office/drawing/2014/main" val="3424563262"/>
                    </a:ext>
                  </a:extLst>
                </a:gridCol>
                <a:gridCol w="1311012">
                  <a:extLst>
                    <a:ext uri="{9D8B030D-6E8A-4147-A177-3AD203B41FA5}">
                      <a16:colId xmlns:a16="http://schemas.microsoft.com/office/drawing/2014/main" val="3623023189"/>
                    </a:ext>
                  </a:extLst>
                </a:gridCol>
                <a:gridCol w="2724150">
                  <a:extLst>
                    <a:ext uri="{9D8B030D-6E8A-4147-A177-3AD203B41FA5}">
                      <a16:colId xmlns:a16="http://schemas.microsoft.com/office/drawing/2014/main" val="2016031115"/>
                    </a:ext>
                  </a:extLst>
                </a:gridCol>
                <a:gridCol w="2914650">
                  <a:extLst>
                    <a:ext uri="{9D8B030D-6E8A-4147-A177-3AD203B41FA5}">
                      <a16:colId xmlns:a16="http://schemas.microsoft.com/office/drawing/2014/main" val="2658661702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599708856"/>
                    </a:ext>
                  </a:extLst>
                </a:gridCol>
              </a:tblGrid>
              <a:tr h="628972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Word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dirty="0">
                          <a:solidFill>
                            <a:srgbClr val="1F1F1F"/>
                          </a:solidFill>
                          <a:effectLst/>
                          <a:latin typeface="Google Sans Text"/>
                        </a:rPr>
                        <a:t>Word Sum</a:t>
                      </a: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Prefix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Literal Meaning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>
                          <a:solidFill>
                            <a:srgbClr val="1F1F1F"/>
                          </a:solidFill>
                          <a:effectLst/>
                        </a:rPr>
                        <a:t>Modern Definition</a:t>
                      </a:r>
                      <a:endParaRPr lang="en-GB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347769292"/>
                  </a:ext>
                </a:extLst>
              </a:tr>
              <a:tr h="59586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Admit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ad- (to)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send to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allow entry or to confess.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2923867504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>
                          <a:solidFill>
                            <a:srgbClr val="1F1F1F"/>
                          </a:solidFill>
                          <a:effectLst/>
                        </a:rPr>
                        <a:t>Commit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com- (with/together)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send together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entrust or to carry out an action.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2030054618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>
                          <a:solidFill>
                            <a:srgbClr val="1F1F1F"/>
                          </a:solidFill>
                          <a:effectLst/>
                        </a:rPr>
                        <a:t>Emit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e- (out)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out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discharge or give off (like light or gas).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4025446815"/>
                  </a:ext>
                </a:extLst>
              </a:tr>
              <a:tr h="59586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>
                          <a:solidFill>
                            <a:srgbClr val="1F1F1F"/>
                          </a:solidFill>
                          <a:effectLst/>
                        </a:rPr>
                        <a:t>Omit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ob- (away/against)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let go away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leave out or fail to include.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655734904"/>
                  </a:ext>
                </a:extLst>
              </a:tr>
              <a:tr h="733800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Permit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per- (through)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send through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allow or give formal consent.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1879149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>
                          <a:solidFill>
                            <a:srgbClr val="1F1F1F"/>
                          </a:solidFill>
                          <a:effectLst/>
                        </a:rPr>
                        <a:t>Remit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re- (back)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send back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money or to cancel a debt/punishment.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715572892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>
                          <a:solidFill>
                            <a:srgbClr val="1F1F1F"/>
                          </a:solidFill>
                          <a:effectLst/>
                        </a:rPr>
                        <a:t>Submit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sub- (under)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send under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yield to authority or present for review.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2194313168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>
                          <a:solidFill>
                            <a:srgbClr val="1F1F1F"/>
                          </a:solidFill>
                          <a:effectLst/>
                        </a:rPr>
                        <a:t>Transmit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trans+mit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trans- (across)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pass something from one place to another.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95223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13151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201F54-2534-F5A7-18D5-3623E54DF6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C93BE810-E0CB-BBD5-A2C6-76FFAA55BA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3301425-AD70-6506-85AC-FF5280597278}"/>
              </a:ext>
            </a:extLst>
          </p:cNvPr>
          <p:cNvGraphicFramePr>
            <a:graphicFrameLocks noGrp="1"/>
          </p:cNvGraphicFramePr>
          <p:nvPr/>
        </p:nvGraphicFramePr>
        <p:xfrm>
          <a:off x="0" y="0"/>
          <a:ext cx="12192000" cy="685799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127388">
                  <a:extLst>
                    <a:ext uri="{9D8B030D-6E8A-4147-A177-3AD203B41FA5}">
                      <a16:colId xmlns:a16="http://schemas.microsoft.com/office/drawing/2014/main" val="3424563262"/>
                    </a:ext>
                  </a:extLst>
                </a:gridCol>
                <a:gridCol w="1311012">
                  <a:extLst>
                    <a:ext uri="{9D8B030D-6E8A-4147-A177-3AD203B41FA5}">
                      <a16:colId xmlns:a16="http://schemas.microsoft.com/office/drawing/2014/main" val="3623023189"/>
                    </a:ext>
                  </a:extLst>
                </a:gridCol>
                <a:gridCol w="2724150">
                  <a:extLst>
                    <a:ext uri="{9D8B030D-6E8A-4147-A177-3AD203B41FA5}">
                      <a16:colId xmlns:a16="http://schemas.microsoft.com/office/drawing/2014/main" val="2016031115"/>
                    </a:ext>
                  </a:extLst>
                </a:gridCol>
                <a:gridCol w="2914650">
                  <a:extLst>
                    <a:ext uri="{9D8B030D-6E8A-4147-A177-3AD203B41FA5}">
                      <a16:colId xmlns:a16="http://schemas.microsoft.com/office/drawing/2014/main" val="2658661702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599708856"/>
                    </a:ext>
                  </a:extLst>
                </a:gridCol>
              </a:tblGrid>
              <a:tr h="628972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Word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dirty="0">
                          <a:solidFill>
                            <a:srgbClr val="1F1F1F"/>
                          </a:solidFill>
                          <a:effectLst/>
                          <a:latin typeface="Google Sans Text"/>
                        </a:rPr>
                        <a:t>Word Sum</a:t>
                      </a: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Prefix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Literal Meaning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>
                          <a:solidFill>
                            <a:srgbClr val="1F1F1F"/>
                          </a:solidFill>
                          <a:effectLst/>
                        </a:rPr>
                        <a:t>Modern Definition</a:t>
                      </a:r>
                      <a:endParaRPr lang="en-GB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347769292"/>
                  </a:ext>
                </a:extLst>
              </a:tr>
              <a:tr h="59586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Admit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ad- (to)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send to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allow entry or to confess.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2923867504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>
                          <a:solidFill>
                            <a:srgbClr val="1F1F1F"/>
                          </a:solidFill>
                          <a:effectLst/>
                        </a:rPr>
                        <a:t>Commit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com- (with/together)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send together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entrust or to carry out an action.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2030054618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>
                          <a:solidFill>
                            <a:srgbClr val="1F1F1F"/>
                          </a:solidFill>
                          <a:effectLst/>
                        </a:rPr>
                        <a:t>Emit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e- (out)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out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discharge or give off (like light or gas).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4025446815"/>
                  </a:ext>
                </a:extLst>
              </a:tr>
              <a:tr h="59586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>
                          <a:solidFill>
                            <a:srgbClr val="1F1F1F"/>
                          </a:solidFill>
                          <a:effectLst/>
                        </a:rPr>
                        <a:t>Omit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ob- (away/against)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let go away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leave out or fail to include.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655734904"/>
                  </a:ext>
                </a:extLst>
              </a:tr>
              <a:tr h="733800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 dirty="0">
                          <a:solidFill>
                            <a:srgbClr val="1F1F1F"/>
                          </a:solidFill>
                          <a:effectLst/>
                        </a:rPr>
                        <a:t>Permit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per- (through)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send through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allow or give formal consent.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1879149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>
                          <a:solidFill>
                            <a:srgbClr val="1F1F1F"/>
                          </a:solidFill>
                          <a:effectLst/>
                        </a:rPr>
                        <a:t>Remit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re- (back)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send back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send money or to cancel a debt/punishment.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715572892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>
                          <a:solidFill>
                            <a:srgbClr val="1F1F1F"/>
                          </a:solidFill>
                          <a:effectLst/>
                        </a:rPr>
                        <a:t>Submit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sub- (under)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send under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yield to authority or present for review.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2194313168"/>
                  </a:ext>
                </a:extLst>
              </a:tr>
              <a:tr h="860698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1">
                          <a:solidFill>
                            <a:srgbClr val="1F1F1F"/>
                          </a:solidFill>
                          <a:effectLst/>
                        </a:rPr>
                        <a:t>Transmit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b="0" kern="1200" dirty="0" err="1">
                          <a:solidFill>
                            <a:srgbClr val="1F1F1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trans+mit</a:t>
                      </a:r>
                      <a:endParaRPr lang="en-GB" sz="1600" b="0" kern="1200" dirty="0">
                        <a:solidFill>
                          <a:srgbClr val="1F1F1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trans- (across)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>
                          <a:solidFill>
                            <a:srgbClr val="1F1F1F"/>
                          </a:solidFill>
                          <a:effectLst/>
                        </a:rPr>
                        <a:t>To send across</a:t>
                      </a:r>
                      <a:endParaRPr lang="en-GB" sz="160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sz="1600" dirty="0">
                          <a:solidFill>
                            <a:srgbClr val="1F1F1F"/>
                          </a:solidFill>
                          <a:effectLst/>
                        </a:rPr>
                        <a:t>To pass something from one place to another.</a:t>
                      </a:r>
                      <a:endParaRPr lang="en-GB" sz="1600" dirty="0">
                        <a:solidFill>
                          <a:srgbClr val="1F1F1F"/>
                        </a:solidFill>
                        <a:effectLst/>
                        <a:latin typeface="Google Sans Text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95223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25287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387927" y="1917457"/>
            <a:ext cx="114161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company had to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subemit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statement,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admitt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fault, and face possible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dismisal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proceedings.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company had to submit a statement, admit fault, and face possible dismissal proceedings.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company had to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submit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statement,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admit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fault, and face possible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dismissal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proceedings.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7352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868180-5DF0-BA81-5120-E1941A13FB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6052C716-F113-FD84-0268-D871D94A3A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D4BA091C-751B-A83A-997B-C26C900DF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AAEDB870-FB4C-6F70-3948-E2EE53E380DC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F09D5F25-01EA-677C-C3DF-71DBC521465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EFBE846-0FD4-8638-4751-35CC8DC9A269}"/>
              </a:ext>
            </a:extLst>
          </p:cNvPr>
          <p:cNvSpPr txBox="1"/>
          <p:nvPr/>
        </p:nvSpPr>
        <p:spPr>
          <a:xfrm>
            <a:off x="171450" y="1917457"/>
            <a:ext cx="118681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officer had to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admitt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he forgot to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subnit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the form and was forced to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omitt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key details from the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repart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0568C33-A545-1C92-825B-B79766889D5A}"/>
              </a:ext>
            </a:extLst>
          </p:cNvPr>
          <p:cNvSpPr txBox="1"/>
          <p:nvPr/>
        </p:nvSpPr>
        <p:spPr>
          <a:xfrm>
            <a:off x="387927" y="3465816"/>
            <a:ext cx="114133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officer had to admit he forgot to submit the form and was forced to omit key details from the report.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6DA2110-4BE1-39C2-2461-E19A00877757}"/>
              </a:ext>
            </a:extLst>
          </p:cNvPr>
          <p:cNvSpPr txBox="1"/>
          <p:nvPr/>
        </p:nvSpPr>
        <p:spPr>
          <a:xfrm>
            <a:off x="387927" y="4892633"/>
            <a:ext cx="114133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officer had to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admit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he forgot to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submit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the form and was forced to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omit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key details from the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report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8D7FB39-365B-2775-32CE-6D7A7708EC88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8BB0DD0-5FF1-F5A4-0AA9-C3903FB4074B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18526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890A8D-31BD-398F-3878-ABBB20CEE4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08F6E76E-B914-FBCB-DF46-0CE6F9E1ED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08C00E4-F857-9A8F-EE56-55144101C0A8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87FF6BA1-7B8D-D76C-C94B-F31113F70ED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1D93628A-23BC-40D8-3C9C-4A6DA2F65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430E31B-1F64-3ABE-72C0-369E4903DB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3614" y="1724611"/>
            <a:ext cx="7489644" cy="3788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permit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submit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commit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transmit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emit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omit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remit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admit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mission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missile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dismissal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transmission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A94EB0-D087-3E99-98B2-34C5D500637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015BABD6-02FF-EE0C-0646-304A1D2E7C7B}"/>
              </a:ext>
            </a:extLst>
          </p:cNvPr>
          <p:cNvSpPr/>
          <p:nvPr/>
        </p:nvSpPr>
        <p:spPr>
          <a:xfrm>
            <a:off x="13208791" y="4153830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275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overreaching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over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reach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ECA37F-679A-36C0-6195-12B9381E1F4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67653A5E-685C-7E4A-7E31-512B4AE03C3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031224D-DE87-6E77-B7C5-27F55D31E9F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29EDF83-C3BF-67CB-6DB1-89943EC9AC5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55647" y="1963667"/>
            <a:ext cx="6494354" cy="14653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Mit</a:t>
            </a:r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/Miss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E48D5DC5-CFB0-BDEE-93A8-BDA946CFFC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with the morpheme </a:t>
            </a:r>
            <a:r>
              <a:rPr lang="en-GB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mit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permit  submit  commit  transmit  omit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132114" y="3710866"/>
            <a:ext cx="10058399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the </a:t>
            </a:r>
            <a:r>
              <a:rPr lang="en-GB" u="sng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mit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Mit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to send!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6552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796329"/>
            <a:ext cx="11338560" cy="552827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379189" y="1359861"/>
            <a:ext cx="8199791" cy="44012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morpheme </a:t>
            </a:r>
            <a:r>
              <a:rPr lang="en-GB" sz="2800" b="1" u="sng" dirty="0" err="1">
                <a:solidFill>
                  <a:schemeClr val="bg1"/>
                </a:solidFill>
                <a:latin typeface="Andika" panose="02000000000000000000" pitchFamily="2" charset="0"/>
              </a:rPr>
              <a:t>mit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comes from Latin (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mittere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) meaning to send or let go.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Where </a:t>
            </a:r>
            <a:r>
              <a:rPr lang="en-GB" sz="2800" i="1" dirty="0" err="1">
                <a:solidFill>
                  <a:schemeClr val="bg1"/>
                </a:solidFill>
                <a:latin typeface="Andika" panose="02000000000000000000" pitchFamily="2" charset="0"/>
              </a:rPr>
              <a:t>mittere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meant to send, </a:t>
            </a:r>
            <a:r>
              <a:rPr lang="en-GB" sz="2800" i="1" dirty="0">
                <a:solidFill>
                  <a:schemeClr val="bg1"/>
                </a:solidFill>
                <a:latin typeface="Andika" panose="02000000000000000000" pitchFamily="2" charset="0"/>
              </a:rPr>
              <a:t>missus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meant sent (present simple vs past perfect tense). </a:t>
            </a:r>
          </a:p>
          <a:p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So from Latin we have inherited two variations of the same idea: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mit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- primarily verbs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miss - primarily nouns and adjectives.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449537" y="41865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7988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927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8FF004-A94E-A850-7315-06F97DFA9E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EC778E68-086F-C5FF-1527-1D085A79D3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C662F3-F174-2C09-245C-653C6A38EA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796329"/>
            <a:ext cx="11338560" cy="552827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E30DBD3-3ED6-F5B7-74F3-279530319576}"/>
              </a:ext>
            </a:extLst>
          </p:cNvPr>
          <p:cNvSpPr txBox="1"/>
          <p:nvPr/>
        </p:nvSpPr>
        <p:spPr>
          <a:xfrm>
            <a:off x="3391318" y="1047329"/>
            <a:ext cx="8199791" cy="9541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This leads to a very useful spelling pattern to note: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21B89DE-BB80-F44A-56B5-114A12AB9FD2}"/>
              </a:ext>
            </a:extLst>
          </p:cNvPr>
          <p:cNvSpPr txBox="1"/>
          <p:nvPr/>
        </p:nvSpPr>
        <p:spPr>
          <a:xfrm>
            <a:off x="1449537" y="41865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6522C246-371F-D8C0-0F51-7E7BA6DB9B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7988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C3FC5CE2-8BA7-C166-6291-A8E955483B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41C1CDC-F592-366C-9D31-F68647A3E4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3494509"/>
              </p:ext>
            </p:extLst>
          </p:nvPr>
        </p:nvGraphicFramePr>
        <p:xfrm>
          <a:off x="3493901" y="2252436"/>
          <a:ext cx="7542738" cy="362712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771369">
                  <a:extLst>
                    <a:ext uri="{9D8B030D-6E8A-4147-A177-3AD203B41FA5}">
                      <a16:colId xmlns:a16="http://schemas.microsoft.com/office/drawing/2014/main" val="2409039695"/>
                    </a:ext>
                  </a:extLst>
                </a:gridCol>
                <a:gridCol w="3771369">
                  <a:extLst>
                    <a:ext uri="{9D8B030D-6E8A-4147-A177-3AD203B41FA5}">
                      <a16:colId xmlns:a16="http://schemas.microsoft.com/office/drawing/2014/main" val="1439668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Verb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Noun/Adjective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7153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admit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admission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90439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commit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commission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67644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permit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permission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57753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remit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remission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5207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submit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submission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87159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transmit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transmission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87848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93841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D3ED74-3483-F7C7-5F4A-054D129D92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6C58B2A2-47D9-4A42-1D85-8526D4ABCDD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A42CAD-B74D-7C42-2F2C-8B05546AAA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796329"/>
            <a:ext cx="11338560" cy="455672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305B964-D6A2-B2D3-1A26-4B831929615F}"/>
              </a:ext>
            </a:extLst>
          </p:cNvPr>
          <p:cNvSpPr txBox="1"/>
          <p:nvPr/>
        </p:nvSpPr>
        <p:spPr>
          <a:xfrm>
            <a:off x="3391318" y="1115401"/>
            <a:ext cx="8199791" cy="35394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 </a:t>
            </a:r>
            <a:r>
              <a:rPr lang="en-GB" sz="2800" b="1" u="sng" dirty="0">
                <a:solidFill>
                  <a:schemeClr val="bg1"/>
                </a:solidFill>
                <a:latin typeface="Andika" panose="02000000000000000000" pitchFamily="2" charset="0"/>
              </a:rPr>
              <a:t>miss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ile is literally "a thing that can be sent (thrown)."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Similarly, a mission is "the act of being sent" to perform a specific task.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Even the word dismiss follows the rule: dis- (away) + miss (send) = to send someone away.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7F7B7A-1071-1816-EC62-A6B5448690A4}"/>
              </a:ext>
            </a:extLst>
          </p:cNvPr>
          <p:cNvSpPr txBox="1"/>
          <p:nvPr/>
        </p:nvSpPr>
        <p:spPr>
          <a:xfrm>
            <a:off x="1449537" y="41865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28FF6E2A-58F8-73B6-C86E-A13C2BB71A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7988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19312BDC-0E45-4E13-CF22-D558A748D1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4034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1988</Words>
  <Application>Microsoft Office PowerPoint</Application>
  <PresentationFormat>Widescreen</PresentationFormat>
  <Paragraphs>472</Paragraphs>
  <Slides>21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Andika</vt:lpstr>
      <vt:lpstr>Google Sans Text</vt:lpstr>
      <vt:lpstr>Aptos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Mit/Miss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50</cp:revision>
  <dcterms:created xsi:type="dcterms:W3CDTF">2022-05-31T09:42:07Z</dcterms:created>
  <dcterms:modified xsi:type="dcterms:W3CDTF">2026-06-04T13:49:47Z</dcterms:modified>
</cp:coreProperties>
</file>